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79116-1033-4841-A322-7201F9A3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97EA5-2CCD-4AFE-9E10-8C23F0E8B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CF8D-C9FC-4C31-A6C6-423B2F2B8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7EC9-DA4A-4870-AD80-E5753AFF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BFB3C-36E7-43CB-8FB5-E58E7421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5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A467-58C7-4993-8116-AE757CBA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DFDDF-0896-4706-B978-412760B0D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A0C2B-E346-4F8B-B112-E66D2EF3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95411-681C-4C17-A799-1708B231D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E0168-2732-48C3-98B1-B3283EB6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8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4FF175-5A7E-466F-9C4F-A7C65D19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41C9B-4AA8-4066-83B1-1E60CB0D0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FB708-C953-4E4F-9E37-BD17E9D59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CDD0C-8507-4A80-AFAA-90AC820E3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B6085-7CB6-4ACF-A418-C765C6E4E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5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21A9E-7259-4F92-B18F-D7C9DA92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24DB6-6450-40A1-B9BE-52C2E7C1A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FDF02-13A5-4772-8447-9CD2F0B1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C79E8-22A5-444E-A275-F34C27F6A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DB9AD-C43F-4864-B699-441FD72C3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7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14DD-7BFC-44B1-A186-EFC7D45D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35831-D731-47D7-A560-6B4E9057A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D85C3-4BBC-4A3B-8156-DFAB12E2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A342B-75BC-4211-9362-8BF80A53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6225E-12C9-49CB-80AA-8324E473D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6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809F8-3692-4F36-953D-9E1D36F1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DA357-4803-4DF5-B962-8081E4C66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095D6-0D76-4CD8-B3D0-B35D6BFF6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DD4D4-A67A-4D7F-804D-5C9DE804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340C5-3DF1-48DB-B296-CC6229E8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7AAC8-06AF-4672-80E7-E9A645A59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0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F5B95-D9D2-4E45-B499-1D7A3CAE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5F3E1-EDE9-4AAB-8117-7F3821029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D8CD6-7020-435D-9ADE-6DE7C312C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BB345-61C5-481C-9154-5423DCCAC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74282-047A-43A2-BD20-73D0AAE8CC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3D7557-A057-4B6D-B8B0-0E98DA0A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889F1-4D17-4C14-9845-E495405D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7AA0D8-D9D9-4A03-8422-21A897DE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2A2D5-64DA-474C-AF0C-30704F76E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FB3D7-0BD4-41D3-A47A-7DE710A3C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11830-48F4-4EAE-AE24-982D20BF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F9F73C-89DC-4B6C-85F5-A0CFBD51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B1ECD-353D-486F-A363-01B3FE953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2EEDEC-110C-4150-BA9E-DDB6F7EC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2B08B-102A-4E7A-97B0-ED8D554E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2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7C72-BC62-45FF-B981-916E69AB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2C8E6-61DB-4031-A640-47A1C04C1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32EC5-2696-4104-922C-FEEBD3410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4EA79-5817-4884-B388-B63495BC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75B01-D1F2-44B2-9D06-DED0FE8E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BA72E-3C8B-440F-97B5-0CE49D099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7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F4F1-D865-4CA4-BB53-E8A064CB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B9F693-CA7A-49CE-9174-0143F97C92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931B5-ECEC-4B76-83B1-5BE8C6CC8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1F104-CDDF-4CB7-960E-2F804D13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B58E9-7E9A-40DE-B8C9-4D1CB7986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A1AB3-B4FB-4AA8-BF42-010149AC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5B6D60-E033-4286-B712-A34AB89E4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BCB0B-07CD-4D63-9CE0-DE65F72B4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0661E-F69D-4636-AC75-6FA14AEBE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3F159-28FB-4411-8A3C-1709A28B756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CC32D-2CFD-412A-B903-20D038D55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28D4D-7131-493D-938A-6A377817F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5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2F7C9F-FC61-4F21-A2FC-8E8959EF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8" y="251792"/>
            <a:ext cx="11569148" cy="64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63EC41-1835-49B6-B050-E508A0BB9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7" y="437322"/>
            <a:ext cx="10137913" cy="597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1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5D9757-C900-4EC2-8AD0-02B5B22EE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9" y="596348"/>
            <a:ext cx="10508974" cy="50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9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5D5E7D-9AED-4778-8384-9D1A1C144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1" y="344557"/>
            <a:ext cx="11304104" cy="593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7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DE91D4-F1C7-4AFB-A351-9F0DC4499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53" y="490330"/>
            <a:ext cx="10005390" cy="589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6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2020-08-14T13:02:27Z</dcterms:created>
  <dcterms:modified xsi:type="dcterms:W3CDTF">2020-08-14T14:09:53Z</dcterms:modified>
</cp:coreProperties>
</file>